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72" d="100"/>
          <a:sy n="72" d="100"/>
        </p:scale>
        <p:origin x="-132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09/03/1440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09/03/1440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09/03/1440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F103B62-CAC1-44EC-BCE6-54F618289269}" type="datetimeFigureOut">
              <a:rPr lang="ar-IQ" smtClean="0"/>
              <a:pPr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C:\Users\dr salem\Desktop\Untitledp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7924799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r salem\Desktop\Untitled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1" y="914400"/>
            <a:ext cx="8686799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C:\Users\dr salem\Desktop\Untitledp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"/>
            <a:ext cx="8077200" cy="6095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C:\Users\dr salem\Desktop\Untitledp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762000"/>
            <a:ext cx="7315199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C:\Users\dr salem\Desktop\Untitledp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57200"/>
            <a:ext cx="8001000" cy="5943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C:\Users\dr salem\Desktop\Untitledp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609600"/>
            <a:ext cx="8077199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C:\Users\dr salem\Desktop\Untitledp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81000"/>
            <a:ext cx="80010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C:\Users\dr salem\Desktop\Untitledp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8153400" cy="5867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C:\Users\dr salem\Desktop\Untitledp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7924799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r salem\Desktop\Untitled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823913"/>
            <a:ext cx="8458200" cy="56530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شكل موجة">
  <a:themeElements>
    <a:clrScheme name="شكل موجة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شكل موجة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كل موجة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294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شكل موجة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المقدمة</dc:title>
  <dc:creator>dr salem</dc:creator>
  <cp:lastModifiedBy>dr salem</cp:lastModifiedBy>
  <cp:revision>82</cp:revision>
  <dcterms:created xsi:type="dcterms:W3CDTF">2018-11-14T06:40:58Z</dcterms:created>
  <dcterms:modified xsi:type="dcterms:W3CDTF">2018-11-17T17:30:26Z</dcterms:modified>
</cp:coreProperties>
</file>