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2" d="100"/>
          <a:sy n="72" d="100"/>
        </p:scale>
        <p:origin x="-132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103B62-CAC1-44EC-BCE6-54F618289269}" type="datetimeFigureOut">
              <a:rPr lang="ar-IQ" smtClean="0"/>
              <a:pPr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B8788F-F2DD-4333-92ED-C16ECAACF3F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dr salem\Desktop\Untitledp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924799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alem\Desktop\Untitled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914400"/>
            <a:ext cx="8686799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dr salem\Desktop\Untitledp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8077200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dr salem\Desktop\Untitledp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315199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dr salem\Desktop\Untitledp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8001000" cy="5943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dr salem\Desktop\Untitledp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8077199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dr salem\Desktop\Untitledp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8001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dr salem\Desktop\Untitledp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53400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Users\dr salem\Desktop\Untitledp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2479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salem\Desktop\Untitle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23913"/>
            <a:ext cx="8458200" cy="5653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شكل موجة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المقدمة</dc:title>
  <dc:creator>dr salem</dc:creator>
  <cp:lastModifiedBy>dr salem</cp:lastModifiedBy>
  <cp:revision>82</cp:revision>
  <dcterms:created xsi:type="dcterms:W3CDTF">2018-11-14T06:40:58Z</dcterms:created>
  <dcterms:modified xsi:type="dcterms:W3CDTF">2018-11-17T17:30:26Z</dcterms:modified>
</cp:coreProperties>
</file>